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94" r:id="rId3"/>
    <p:sldId id="386" r:id="rId4"/>
    <p:sldId id="390" r:id="rId5"/>
    <p:sldId id="395" r:id="rId6"/>
    <p:sldId id="392" r:id="rId7"/>
    <p:sldId id="397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7" userDrawn="1">
          <p15:clr>
            <a:srgbClr val="A4A3A4"/>
          </p15:clr>
        </p15:guide>
        <p15:guide id="2" pos="36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, Bowen" initials="B" lastIdx="15" clrIdx="0"/>
  <p:cmAuthor id="2" name="wei.li" initials="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A"/>
    <a:srgbClr val="08197F"/>
    <a:srgbClr val="1C6C7E"/>
    <a:srgbClr val="257FB7"/>
    <a:srgbClr val="E9F1F9"/>
    <a:srgbClr val="E7ECEE"/>
    <a:srgbClr val="103F6E"/>
    <a:srgbClr val="448FBB"/>
    <a:srgbClr val="D6DCE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06" y="57"/>
      </p:cViewPr>
      <p:guideLst>
        <p:guide orient="horz" pos="2067"/>
        <p:guide pos="36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BBA1A-529E-4D6E-81CE-837FE4337DC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73526" y="352425"/>
            <a:ext cx="11394624" cy="601076"/>
            <a:chOff x="360040" y="195546"/>
            <a:chExt cx="7801747" cy="409934"/>
          </a:xfrm>
        </p:grpSpPr>
        <p:sp>
          <p:nvSpPr>
            <p:cNvPr id="8" name="矩形 7"/>
            <p:cNvSpPr/>
            <p:nvPr userDrawn="1"/>
          </p:nvSpPr>
          <p:spPr>
            <a:xfrm>
              <a:off x="360040" y="195546"/>
              <a:ext cx="343058" cy="341712"/>
            </a:xfrm>
            <a:prstGeom prst="rect">
              <a:avLst/>
            </a:prstGeom>
            <a:noFill/>
            <a:ln w="9525">
              <a:solidFill>
                <a:srgbClr val="017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35190" y="342624"/>
              <a:ext cx="263891" cy="262856"/>
            </a:xfrm>
            <a:prstGeom prst="rect">
              <a:avLst/>
            </a:prstGeom>
            <a:solidFill>
              <a:srgbClr val="0170C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10" name="直接连接符 9"/>
            <p:cNvCxnSpPr/>
            <p:nvPr userDrawn="1"/>
          </p:nvCxnSpPr>
          <p:spPr>
            <a:xfrm>
              <a:off x="864853" y="597486"/>
              <a:ext cx="7296934" cy="0"/>
            </a:xfrm>
            <a:prstGeom prst="line">
              <a:avLst/>
            </a:prstGeom>
            <a:ln w="15875">
              <a:solidFill>
                <a:srgbClr val="0170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（一般样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剪去单角 1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92372" y="381075"/>
            <a:ext cx="9774619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rgbClr val="A62038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17746" y="1498600"/>
            <a:ext cx="10399554" cy="4286377"/>
          </a:xfrm>
          <a:prstGeom prst="rect">
            <a:avLst/>
          </a:prstGeom>
        </p:spPr>
        <p:txBody>
          <a:bodyPr/>
          <a:lstStyle>
            <a:lvl1pPr marL="363855" indent="-363855">
              <a:lnSpc>
                <a:spcPct val="130000"/>
              </a:lnSpc>
              <a:buClr>
                <a:srgbClr val="A62038"/>
              </a:buClr>
              <a:buFont typeface="Wingdings" panose="05000000000000000000" pitchFamily="2" charset="2"/>
              <a:buChar char="p"/>
              <a:defRPr sz="2400" b="1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2200" spc="3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800" spc="3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600" spc="3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Clr>
                <a:srgbClr val="A62038"/>
              </a:buClr>
              <a:buFont typeface="Arial" panose="020B0604020202020204" pitchFamily="34" charset="0"/>
              <a:buChar char="•"/>
              <a:defRPr sz="1400" spc="3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矩形: 圆顶角 8"/>
          <p:cNvSpPr/>
          <p:nvPr userDrawn="1"/>
        </p:nvSpPr>
        <p:spPr>
          <a:xfrm flipV="1">
            <a:off x="971883" y="1163586"/>
            <a:ext cx="1155300" cy="6856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01">
    <p:bg>
      <p:bgPr>
        <a:solidFill>
          <a:srgbClr val="A62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 userDrawn="1"/>
        </p:nvSpPr>
        <p:spPr>
          <a:xfrm>
            <a:off x="0" y="-13844"/>
            <a:ext cx="8775700" cy="6871844"/>
          </a:xfrm>
          <a:custGeom>
            <a:avLst/>
            <a:gdLst>
              <a:gd name="connsiteX0" fmla="*/ 0 w 7775476"/>
              <a:gd name="connsiteY0" fmla="*/ 0 h 6858000"/>
              <a:gd name="connsiteX1" fmla="*/ 7326808 w 7775476"/>
              <a:gd name="connsiteY1" fmla="*/ 0 h 6858000"/>
              <a:gd name="connsiteX2" fmla="*/ 7370317 w 7775476"/>
              <a:gd name="connsiteY2" fmla="*/ 107072 h 6858000"/>
              <a:gd name="connsiteX3" fmla="*/ 7775476 w 7775476"/>
              <a:gd name="connsiteY3" fmla="*/ 2334639 h 6858000"/>
              <a:gd name="connsiteX4" fmla="*/ 6040912 w 7775476"/>
              <a:gd name="connsiteY4" fmla="*/ 6690718 h 6858000"/>
              <a:gd name="connsiteX5" fmla="*/ 5876541 w 7775476"/>
              <a:gd name="connsiteY5" fmla="*/ 6858000 h 6858000"/>
              <a:gd name="connsiteX6" fmla="*/ 0 w 7775476"/>
              <a:gd name="connsiteY6" fmla="*/ 6858000 h 6858000"/>
              <a:gd name="connsiteX7" fmla="*/ 0 w 777547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476" h="6858000">
                <a:moveTo>
                  <a:pt x="0" y="0"/>
                </a:moveTo>
                <a:lnTo>
                  <a:pt x="7326808" y="0"/>
                </a:lnTo>
                <a:lnTo>
                  <a:pt x="7370317" y="107072"/>
                </a:lnTo>
                <a:cubicBezTo>
                  <a:pt x="7632429" y="801663"/>
                  <a:pt x="7775476" y="1551942"/>
                  <a:pt x="7775476" y="2334639"/>
                </a:cubicBezTo>
                <a:cubicBezTo>
                  <a:pt x="7775476" y="4011847"/>
                  <a:pt x="7118627" y="5540198"/>
                  <a:pt x="6040912" y="6690718"/>
                </a:cubicBezTo>
                <a:lnTo>
                  <a:pt x="5876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2371344" y="1409700"/>
            <a:ext cx="3340100" cy="3340100"/>
          </a:xfrm>
          <a:prstGeom prst="ellipse">
            <a:avLst/>
          </a:prstGeom>
          <a:blipFill dpi="0" rotWithShape="1">
            <a:blip r:embed="rId2">
              <a:alphaModFix amt="15000"/>
            </a:blip>
            <a:srcRect/>
            <a:stretch>
              <a:fillRect l="-11529" t="-11529" r="-11513" b="-11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" r="68249"/>
          <a:stretch>
            <a:fillRect/>
          </a:stretch>
        </p:blipFill>
        <p:spPr>
          <a:xfrm>
            <a:off x="8850159" y="-2897899"/>
            <a:ext cx="1181100" cy="1320452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60403" y="2140703"/>
            <a:ext cx="7054894" cy="10668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9013882" y="2446217"/>
            <a:ext cx="2895851" cy="761295"/>
            <a:chOff x="8201082" y="2090313"/>
            <a:chExt cx="2895851" cy="761295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2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1" t="-39299" r="3657"/>
            <a:stretch>
              <a:fillRect/>
            </a:stretch>
          </p:blipFill>
          <p:spPr>
            <a:xfrm>
              <a:off x="8335853" y="2090313"/>
              <a:ext cx="2626310" cy="4557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082" y="2595554"/>
              <a:ext cx="2895851" cy="256054"/>
            </a:xfrm>
            <a:prstGeom prst="rect">
              <a:avLst/>
            </a:prstGeom>
          </p:spPr>
        </p:pic>
      </p:grpSp>
      <p:sp>
        <p:nvSpPr>
          <p:cNvPr id="13" name="圆: 空心 12"/>
          <p:cNvSpPr/>
          <p:nvPr userDrawn="1"/>
        </p:nvSpPr>
        <p:spPr>
          <a:xfrm>
            <a:off x="1986523" y="1024614"/>
            <a:ext cx="4109742" cy="4109742"/>
          </a:xfrm>
          <a:prstGeom prst="donut">
            <a:avLst>
              <a:gd name="adj" fmla="val 9235"/>
            </a:avLst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70E352-827A-4BE4-9453-BA1431413DD7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535629-770D-47EC-A351-6668BCB2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1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448800" y="6490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6268243-831B-40A3-8CF0-9A62D697EA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1190627"/>
            <a:ext cx="12192000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448800" y="6490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6268243-831B-40A3-8CF0-9A62D697EA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6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970634" y="896574"/>
            <a:ext cx="10892334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54714"/>
            <a:ext cx="694409" cy="741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473526" y="352425"/>
            <a:ext cx="11394624" cy="601076"/>
            <a:chOff x="360040" y="195546"/>
            <a:chExt cx="7801747" cy="409934"/>
          </a:xfrm>
        </p:grpSpPr>
        <p:sp>
          <p:nvSpPr>
            <p:cNvPr id="4" name="矩形 3"/>
            <p:cNvSpPr/>
            <p:nvPr userDrawn="1"/>
          </p:nvSpPr>
          <p:spPr>
            <a:xfrm>
              <a:off x="360040" y="195546"/>
              <a:ext cx="343058" cy="341712"/>
            </a:xfrm>
            <a:prstGeom prst="rect">
              <a:avLst/>
            </a:prstGeom>
            <a:noFill/>
            <a:ln w="9525">
              <a:solidFill>
                <a:srgbClr val="017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35190" y="342624"/>
              <a:ext cx="263891" cy="262856"/>
            </a:xfrm>
            <a:prstGeom prst="rect">
              <a:avLst/>
            </a:prstGeom>
            <a:solidFill>
              <a:srgbClr val="0170C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6" name="直接连接符 5"/>
            <p:cNvCxnSpPr/>
            <p:nvPr userDrawn="1"/>
          </p:nvCxnSpPr>
          <p:spPr>
            <a:xfrm>
              <a:off x="864853" y="597486"/>
              <a:ext cx="7296934" cy="0"/>
            </a:xfrm>
            <a:prstGeom prst="line">
              <a:avLst/>
            </a:prstGeom>
            <a:ln w="15875">
              <a:solidFill>
                <a:srgbClr val="0170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b="28519"/>
          <a:stretch>
            <a:fillRect/>
          </a:stretch>
        </p:blipFill>
        <p:spPr>
          <a:xfrm flipH="1">
            <a:off x="-5" y="0"/>
            <a:ext cx="12192001" cy="3905251"/>
          </a:xfrm>
          <a:prstGeom prst="rect">
            <a:avLst/>
          </a:prstGeom>
          <a:effectLst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2543175"/>
            <a:ext cx="12188976" cy="431482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54965" y="126537"/>
            <a:ext cx="972000" cy="9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08000" cy="828000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970" y="126537"/>
            <a:ext cx="972000" cy="9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925075" y="209550"/>
            <a:ext cx="1042506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5"/>
          <a:stretch>
            <a:fillRect/>
          </a:stretch>
        </p:blipFill>
        <p:spPr>
          <a:xfrm>
            <a:off x="4878746" y="-13844"/>
            <a:ext cx="7525799" cy="6871844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/>
        </p:nvSpPr>
        <p:spPr>
          <a:xfrm>
            <a:off x="1" y="-13844"/>
            <a:ext cx="9051317" cy="6871844"/>
          </a:xfrm>
          <a:custGeom>
            <a:avLst/>
            <a:gdLst>
              <a:gd name="connsiteX0" fmla="*/ 0 w 9051317"/>
              <a:gd name="connsiteY0" fmla="*/ 0 h 6871844"/>
              <a:gd name="connsiteX1" fmla="*/ 8724495 w 9051317"/>
              <a:gd name="connsiteY1" fmla="*/ 0 h 6871844"/>
              <a:gd name="connsiteX2" fmla="*/ 8832115 w 9051317"/>
              <a:gd name="connsiteY2" fmla="*/ 466295 h 6871844"/>
              <a:gd name="connsiteX3" fmla="*/ 9051317 w 9051317"/>
              <a:gd name="connsiteY3" fmla="*/ 2640728 h 6871844"/>
              <a:gd name="connsiteX4" fmla="*/ 8203435 w 9051317"/>
              <a:gd name="connsiteY4" fmla="*/ 6840435 h 6871844"/>
              <a:gd name="connsiteX5" fmla="*/ 8189236 w 9051317"/>
              <a:gd name="connsiteY5" fmla="*/ 6871844 h 6871844"/>
              <a:gd name="connsiteX6" fmla="*/ 0 w 9051317"/>
              <a:gd name="connsiteY6" fmla="*/ 6871844 h 6871844"/>
              <a:gd name="connsiteX7" fmla="*/ 0 w 9051317"/>
              <a:gd name="connsiteY7" fmla="*/ 0 h 68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1317" h="6871844">
                <a:moveTo>
                  <a:pt x="0" y="0"/>
                </a:moveTo>
                <a:lnTo>
                  <a:pt x="8724495" y="0"/>
                </a:lnTo>
                <a:lnTo>
                  <a:pt x="8832115" y="466295"/>
                </a:lnTo>
                <a:cubicBezTo>
                  <a:pt x="8975839" y="1168657"/>
                  <a:pt x="9051317" y="1895878"/>
                  <a:pt x="9051317" y="2640728"/>
                </a:cubicBezTo>
                <a:cubicBezTo>
                  <a:pt x="9051317" y="4130428"/>
                  <a:pt x="8749407" y="5549614"/>
                  <a:pt x="8203435" y="6840435"/>
                </a:cubicBezTo>
                <a:lnTo>
                  <a:pt x="8189236" y="6871844"/>
                </a:lnTo>
                <a:lnTo>
                  <a:pt x="0" y="68718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0" y="-13844"/>
            <a:ext cx="8775700" cy="6871844"/>
          </a:xfrm>
          <a:custGeom>
            <a:avLst/>
            <a:gdLst>
              <a:gd name="connsiteX0" fmla="*/ 0 w 7775476"/>
              <a:gd name="connsiteY0" fmla="*/ 0 h 6858000"/>
              <a:gd name="connsiteX1" fmla="*/ 7326808 w 7775476"/>
              <a:gd name="connsiteY1" fmla="*/ 0 h 6858000"/>
              <a:gd name="connsiteX2" fmla="*/ 7370317 w 7775476"/>
              <a:gd name="connsiteY2" fmla="*/ 107072 h 6858000"/>
              <a:gd name="connsiteX3" fmla="*/ 7775476 w 7775476"/>
              <a:gd name="connsiteY3" fmla="*/ 2334639 h 6858000"/>
              <a:gd name="connsiteX4" fmla="*/ 6040912 w 7775476"/>
              <a:gd name="connsiteY4" fmla="*/ 6690718 h 6858000"/>
              <a:gd name="connsiteX5" fmla="*/ 5876541 w 7775476"/>
              <a:gd name="connsiteY5" fmla="*/ 6858000 h 6858000"/>
              <a:gd name="connsiteX6" fmla="*/ 0 w 7775476"/>
              <a:gd name="connsiteY6" fmla="*/ 6858000 h 6858000"/>
              <a:gd name="connsiteX7" fmla="*/ 0 w 777547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5476" h="6858000">
                <a:moveTo>
                  <a:pt x="0" y="0"/>
                </a:moveTo>
                <a:lnTo>
                  <a:pt x="7326808" y="0"/>
                </a:lnTo>
                <a:lnTo>
                  <a:pt x="7370317" y="107072"/>
                </a:lnTo>
                <a:cubicBezTo>
                  <a:pt x="7632429" y="801663"/>
                  <a:pt x="7775476" y="1551942"/>
                  <a:pt x="7775476" y="2334639"/>
                </a:cubicBezTo>
                <a:cubicBezTo>
                  <a:pt x="7775476" y="4011847"/>
                  <a:pt x="7118627" y="5540198"/>
                  <a:pt x="6040912" y="6690718"/>
                </a:cubicBezTo>
                <a:lnTo>
                  <a:pt x="5876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1742554"/>
            <a:ext cx="7525799" cy="17899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400" b="1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69561" y="3748822"/>
            <a:ext cx="6933903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0" spc="3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1" y="291559"/>
            <a:ext cx="2577988" cy="847493"/>
          </a:xfrm>
          <a:prstGeom prst="rect">
            <a:avLst/>
          </a:prstGeom>
        </p:spPr>
      </p:pic>
      <p:grpSp>
        <p:nvGrpSpPr>
          <p:cNvPr id="21" name="组合 20"/>
          <p:cNvGrpSpPr/>
          <p:nvPr userDrawn="1"/>
        </p:nvGrpSpPr>
        <p:grpSpPr>
          <a:xfrm>
            <a:off x="1142749" y="5385894"/>
            <a:ext cx="2895851" cy="747975"/>
            <a:chOff x="1142749" y="5535283"/>
            <a:chExt cx="2895851" cy="7479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1" t="-39299" r="3657"/>
            <a:stretch>
              <a:fillRect/>
            </a:stretch>
          </p:blipFill>
          <p:spPr>
            <a:xfrm>
              <a:off x="1231900" y="5535283"/>
              <a:ext cx="2626310" cy="45577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749" y="6027204"/>
              <a:ext cx="2895851" cy="2560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010"/>
          <p:cNvSpPr txBox="1"/>
          <p:nvPr userDrawn="1"/>
        </p:nvSpPr>
        <p:spPr>
          <a:xfrm>
            <a:off x="921270" y="2093253"/>
            <a:ext cx="2282428" cy="78105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defTabSz="457200">
              <a:lnSpc>
                <a:spcPct val="83000"/>
              </a:lnSpc>
            </a:pPr>
            <a:r>
              <a:rPr lang="zh-CN" altLang="en-US" sz="6125" spc="-123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9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bject 2011"/>
          <p:cNvSpPr txBox="1"/>
          <p:nvPr userDrawn="1"/>
        </p:nvSpPr>
        <p:spPr>
          <a:xfrm>
            <a:off x="771525" y="3213440"/>
            <a:ext cx="2781300" cy="457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defTabSz="457200"/>
            <a:r>
              <a:rPr lang="en-US" altLang="zh-CN" sz="3000" spc="1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9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-21616" y="-26544"/>
            <a:ext cx="3958617" cy="6884544"/>
          </a:xfrm>
          <a:custGeom>
            <a:avLst/>
            <a:gdLst>
              <a:gd name="connsiteX0" fmla="*/ 0 w 9051317"/>
              <a:gd name="connsiteY0" fmla="*/ 0 h 6871844"/>
              <a:gd name="connsiteX1" fmla="*/ 8724495 w 9051317"/>
              <a:gd name="connsiteY1" fmla="*/ 0 h 6871844"/>
              <a:gd name="connsiteX2" fmla="*/ 8832115 w 9051317"/>
              <a:gd name="connsiteY2" fmla="*/ 466295 h 6871844"/>
              <a:gd name="connsiteX3" fmla="*/ 9051317 w 9051317"/>
              <a:gd name="connsiteY3" fmla="*/ 2640728 h 6871844"/>
              <a:gd name="connsiteX4" fmla="*/ 8203435 w 9051317"/>
              <a:gd name="connsiteY4" fmla="*/ 6840435 h 6871844"/>
              <a:gd name="connsiteX5" fmla="*/ 8189236 w 9051317"/>
              <a:gd name="connsiteY5" fmla="*/ 6871844 h 6871844"/>
              <a:gd name="connsiteX6" fmla="*/ 0 w 9051317"/>
              <a:gd name="connsiteY6" fmla="*/ 6871844 h 6871844"/>
              <a:gd name="connsiteX7" fmla="*/ 0 w 9051317"/>
              <a:gd name="connsiteY7" fmla="*/ 0 h 6871844"/>
              <a:gd name="connsiteX0-1" fmla="*/ 5092700 w 9051317"/>
              <a:gd name="connsiteY0-2" fmla="*/ 0 h 6884544"/>
              <a:gd name="connsiteX1-3" fmla="*/ 8724495 w 9051317"/>
              <a:gd name="connsiteY1-4" fmla="*/ 12700 h 6884544"/>
              <a:gd name="connsiteX2-5" fmla="*/ 8832115 w 9051317"/>
              <a:gd name="connsiteY2-6" fmla="*/ 478995 h 6884544"/>
              <a:gd name="connsiteX3-7" fmla="*/ 9051317 w 9051317"/>
              <a:gd name="connsiteY3-8" fmla="*/ 2653428 h 6884544"/>
              <a:gd name="connsiteX4-9" fmla="*/ 8203435 w 9051317"/>
              <a:gd name="connsiteY4-10" fmla="*/ 6853135 h 6884544"/>
              <a:gd name="connsiteX5-11" fmla="*/ 8189236 w 9051317"/>
              <a:gd name="connsiteY5-12" fmla="*/ 6884544 h 6884544"/>
              <a:gd name="connsiteX6-13" fmla="*/ 0 w 9051317"/>
              <a:gd name="connsiteY6-14" fmla="*/ 6884544 h 6884544"/>
              <a:gd name="connsiteX7-15" fmla="*/ 5092700 w 9051317"/>
              <a:gd name="connsiteY7-16" fmla="*/ 0 h 6884544"/>
              <a:gd name="connsiteX0-17" fmla="*/ 0 w 3958617"/>
              <a:gd name="connsiteY0-18" fmla="*/ 0 h 6884544"/>
              <a:gd name="connsiteX1-19" fmla="*/ 3631795 w 3958617"/>
              <a:gd name="connsiteY1-20" fmla="*/ 12700 h 6884544"/>
              <a:gd name="connsiteX2-21" fmla="*/ 3739415 w 3958617"/>
              <a:gd name="connsiteY2-22" fmla="*/ 478995 h 6884544"/>
              <a:gd name="connsiteX3-23" fmla="*/ 3958617 w 3958617"/>
              <a:gd name="connsiteY3-24" fmla="*/ 2653428 h 6884544"/>
              <a:gd name="connsiteX4-25" fmla="*/ 3110735 w 3958617"/>
              <a:gd name="connsiteY4-26" fmla="*/ 6853135 h 6884544"/>
              <a:gd name="connsiteX5-27" fmla="*/ 3096536 w 3958617"/>
              <a:gd name="connsiteY5-28" fmla="*/ 6884544 h 6884544"/>
              <a:gd name="connsiteX6-29" fmla="*/ 0 w 3958617"/>
              <a:gd name="connsiteY6-30" fmla="*/ 6884544 h 6884544"/>
              <a:gd name="connsiteX7-31" fmla="*/ 0 w 3958617"/>
              <a:gd name="connsiteY7-32" fmla="*/ 0 h 68845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958617" h="6884544">
                <a:moveTo>
                  <a:pt x="0" y="0"/>
                </a:moveTo>
                <a:lnTo>
                  <a:pt x="3631795" y="12700"/>
                </a:lnTo>
                <a:lnTo>
                  <a:pt x="3739415" y="478995"/>
                </a:lnTo>
                <a:cubicBezTo>
                  <a:pt x="3883139" y="1181357"/>
                  <a:pt x="3958617" y="1908578"/>
                  <a:pt x="3958617" y="2653428"/>
                </a:cubicBezTo>
                <a:cubicBezTo>
                  <a:pt x="3958617" y="4143128"/>
                  <a:pt x="3656707" y="5562314"/>
                  <a:pt x="3110735" y="6853135"/>
                </a:cubicBezTo>
                <a:lnTo>
                  <a:pt x="3096536" y="6884544"/>
                </a:lnTo>
                <a:lnTo>
                  <a:pt x="0" y="68845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任意多边形: 形状 21"/>
          <p:cNvSpPr/>
          <p:nvPr userDrawn="1"/>
        </p:nvSpPr>
        <p:spPr>
          <a:xfrm>
            <a:off x="-8917" y="-26544"/>
            <a:ext cx="3670300" cy="6884544"/>
          </a:xfrm>
          <a:custGeom>
            <a:avLst/>
            <a:gdLst>
              <a:gd name="connsiteX0" fmla="*/ 0 w 7775476"/>
              <a:gd name="connsiteY0" fmla="*/ 0 h 6858000"/>
              <a:gd name="connsiteX1" fmla="*/ 7326808 w 7775476"/>
              <a:gd name="connsiteY1" fmla="*/ 0 h 6858000"/>
              <a:gd name="connsiteX2" fmla="*/ 7370317 w 7775476"/>
              <a:gd name="connsiteY2" fmla="*/ 107072 h 6858000"/>
              <a:gd name="connsiteX3" fmla="*/ 7775476 w 7775476"/>
              <a:gd name="connsiteY3" fmla="*/ 2334639 h 6858000"/>
              <a:gd name="connsiteX4" fmla="*/ 6040912 w 7775476"/>
              <a:gd name="connsiteY4" fmla="*/ 6690718 h 6858000"/>
              <a:gd name="connsiteX5" fmla="*/ 5876541 w 7775476"/>
              <a:gd name="connsiteY5" fmla="*/ 6858000 h 6858000"/>
              <a:gd name="connsiteX6" fmla="*/ 0 w 7775476"/>
              <a:gd name="connsiteY6" fmla="*/ 6858000 h 6858000"/>
              <a:gd name="connsiteX7" fmla="*/ 0 w 7775476"/>
              <a:gd name="connsiteY7" fmla="*/ 0 h 6858000"/>
              <a:gd name="connsiteX0-1" fmla="*/ 4523504 w 7775476"/>
              <a:gd name="connsiteY0-2" fmla="*/ 0 h 6870674"/>
              <a:gd name="connsiteX1-3" fmla="*/ 7326808 w 7775476"/>
              <a:gd name="connsiteY1-4" fmla="*/ 12674 h 6870674"/>
              <a:gd name="connsiteX2-5" fmla="*/ 7370317 w 7775476"/>
              <a:gd name="connsiteY2-6" fmla="*/ 119746 h 6870674"/>
              <a:gd name="connsiteX3-7" fmla="*/ 7775476 w 7775476"/>
              <a:gd name="connsiteY3-8" fmla="*/ 2347313 h 6870674"/>
              <a:gd name="connsiteX4-9" fmla="*/ 6040912 w 7775476"/>
              <a:gd name="connsiteY4-10" fmla="*/ 6703392 h 6870674"/>
              <a:gd name="connsiteX5-11" fmla="*/ 5876541 w 7775476"/>
              <a:gd name="connsiteY5-12" fmla="*/ 6870674 h 6870674"/>
              <a:gd name="connsiteX6-13" fmla="*/ 0 w 7775476"/>
              <a:gd name="connsiteY6-14" fmla="*/ 6870674 h 6870674"/>
              <a:gd name="connsiteX7-15" fmla="*/ 4523504 w 7775476"/>
              <a:gd name="connsiteY7-16" fmla="*/ 0 h 6870674"/>
              <a:gd name="connsiteX0-17" fmla="*/ 0 w 3251972"/>
              <a:gd name="connsiteY0-18" fmla="*/ 0 h 6870674"/>
              <a:gd name="connsiteX1-19" fmla="*/ 2803304 w 3251972"/>
              <a:gd name="connsiteY1-20" fmla="*/ 12674 h 6870674"/>
              <a:gd name="connsiteX2-21" fmla="*/ 2846813 w 3251972"/>
              <a:gd name="connsiteY2-22" fmla="*/ 119746 h 6870674"/>
              <a:gd name="connsiteX3-23" fmla="*/ 3251972 w 3251972"/>
              <a:gd name="connsiteY3-24" fmla="*/ 2347313 h 6870674"/>
              <a:gd name="connsiteX4-25" fmla="*/ 1517408 w 3251972"/>
              <a:gd name="connsiteY4-26" fmla="*/ 6703392 h 6870674"/>
              <a:gd name="connsiteX5-27" fmla="*/ 1353037 w 3251972"/>
              <a:gd name="connsiteY5-28" fmla="*/ 6870674 h 6870674"/>
              <a:gd name="connsiteX6-29" fmla="*/ 0 w 3251972"/>
              <a:gd name="connsiteY6-30" fmla="*/ 6858000 h 6870674"/>
              <a:gd name="connsiteX7-31" fmla="*/ 0 w 3251972"/>
              <a:gd name="connsiteY7-32" fmla="*/ 0 h 6870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251972" h="6870674">
                <a:moveTo>
                  <a:pt x="0" y="0"/>
                </a:moveTo>
                <a:lnTo>
                  <a:pt x="2803304" y="12674"/>
                </a:lnTo>
                <a:lnTo>
                  <a:pt x="2846813" y="119746"/>
                </a:lnTo>
                <a:cubicBezTo>
                  <a:pt x="3108925" y="814337"/>
                  <a:pt x="3251972" y="1564616"/>
                  <a:pt x="3251972" y="2347313"/>
                </a:cubicBezTo>
                <a:cubicBezTo>
                  <a:pt x="3251972" y="4024521"/>
                  <a:pt x="2595123" y="5552872"/>
                  <a:pt x="1517408" y="6703392"/>
                </a:cubicBezTo>
                <a:lnTo>
                  <a:pt x="1353037" y="687067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bject 109"/>
          <p:cNvSpPr txBox="1"/>
          <p:nvPr userDrawn="1"/>
        </p:nvSpPr>
        <p:spPr>
          <a:xfrm>
            <a:off x="662967" y="1546526"/>
            <a:ext cx="2146653" cy="87738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 defTabSz="457200">
              <a:lnSpc>
                <a:spcPct val="105000"/>
              </a:lnSpc>
            </a:pPr>
            <a:r>
              <a:rPr lang="zh-CN" altLang="en-US" sz="4400" b="1" spc="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endParaRPr lang="en-US" altLang="zh-CN" sz="4400" b="1" spc="6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978420" y="2566566"/>
            <a:ext cx="14858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" r="68249"/>
          <a:stretch>
            <a:fillRect/>
          </a:stretch>
        </p:blipFill>
        <p:spPr>
          <a:xfrm>
            <a:off x="1119809" y="2801269"/>
            <a:ext cx="1181100" cy="132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/>
          <p:cNvSpPr/>
          <p:nvPr userDrawn="1"/>
        </p:nvSpPr>
        <p:spPr>
          <a:xfrm rot="16200000" flipV="1">
            <a:off x="4364979" y="-859726"/>
            <a:ext cx="1164073" cy="99114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: 圆顶角 9"/>
          <p:cNvSpPr/>
          <p:nvPr userDrawn="1"/>
        </p:nvSpPr>
        <p:spPr>
          <a:xfrm rot="16200000" flipV="1">
            <a:off x="4698772" y="-2328498"/>
            <a:ext cx="1681026" cy="11078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标题 13"/>
          <p:cNvSpPr>
            <a:spLocks noGrp="1"/>
          </p:cNvSpPr>
          <p:nvPr>
            <p:ph type="title"/>
          </p:nvPr>
        </p:nvSpPr>
        <p:spPr>
          <a:xfrm>
            <a:off x="1050587" y="2848403"/>
            <a:ext cx="10272409" cy="724770"/>
          </a:xfrm>
          <a:prstGeom prst="rect">
            <a:avLst/>
          </a:prstGeom>
          <a:noFill/>
          <a:effectLst/>
        </p:spPr>
        <p:txBody>
          <a:bodyPr anchor="t"/>
          <a:lstStyle>
            <a:lvl1pPr algn="l">
              <a:defRPr sz="4400" b="1" spc="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1050587" y="4125798"/>
            <a:ext cx="10272409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" r="68249"/>
          <a:stretch>
            <a:fillRect/>
          </a:stretch>
        </p:blipFill>
        <p:spPr>
          <a:xfrm>
            <a:off x="9793909" y="2550562"/>
            <a:ext cx="1181100" cy="132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C:/Users/11240/Desktop/图片-瑞金/9.jpg9"/>
          <p:cNvPicPr>
            <a:picLocks noChangeAspect="1"/>
          </p:cNvPicPr>
          <p:nvPr/>
        </p:nvPicPr>
        <p:blipFill>
          <a:blip r:embed="rId5" cstate="screen">
            <a:lum bright="6000" contrast="-6000"/>
          </a:blip>
          <a:srcRect b="-111"/>
          <a:stretch>
            <a:fillRect/>
          </a:stretch>
        </p:blipFill>
        <p:spPr>
          <a:xfrm>
            <a:off x="0" y="-7620"/>
            <a:ext cx="5824855" cy="6865620"/>
          </a:xfrm>
          <a:custGeom>
            <a:avLst/>
            <a:gdLst>
              <a:gd name="connsiteX0" fmla="*/ 0 w 5234503"/>
              <a:gd name="connsiteY0" fmla="*/ 0 h 6836437"/>
              <a:gd name="connsiteX1" fmla="*/ 2044883 w 5234503"/>
              <a:gd name="connsiteY1" fmla="*/ 0 h 6836437"/>
              <a:gd name="connsiteX2" fmla="*/ 3629989 w 5234503"/>
              <a:gd name="connsiteY2" fmla="*/ 1705873 h 6836437"/>
              <a:gd name="connsiteX3" fmla="*/ 5234503 w 5234503"/>
              <a:gd name="connsiteY3" fmla="*/ 3429001 h 6836437"/>
              <a:gd name="connsiteX4" fmla="*/ 3759385 w 5234503"/>
              <a:gd name="connsiteY4" fmla="*/ 5070179 h 6836437"/>
              <a:gd name="connsiteX5" fmla="*/ 2169966 w 5234503"/>
              <a:gd name="connsiteY5" fmla="*/ 6836437 h 6836437"/>
              <a:gd name="connsiteX6" fmla="*/ 0 w 5234503"/>
              <a:gd name="connsiteY6" fmla="*/ 6836437 h 683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503" h="6836437">
                <a:moveTo>
                  <a:pt x="0" y="0"/>
                </a:moveTo>
                <a:lnTo>
                  <a:pt x="2044883" y="0"/>
                </a:lnTo>
                <a:lnTo>
                  <a:pt x="3629989" y="1705873"/>
                </a:lnTo>
                <a:lnTo>
                  <a:pt x="5234503" y="3429001"/>
                </a:lnTo>
                <a:lnTo>
                  <a:pt x="3759385" y="5070179"/>
                </a:lnTo>
                <a:lnTo>
                  <a:pt x="2169966" y="6836437"/>
                </a:lnTo>
                <a:lnTo>
                  <a:pt x="0" y="6836437"/>
                </a:lnTo>
                <a:close/>
              </a:path>
            </a:pathLst>
          </a:custGeom>
        </p:spPr>
      </p:pic>
      <p:sp>
        <p:nvSpPr>
          <p:cNvPr id="61" name="任意多边形: 形状 60"/>
          <p:cNvSpPr/>
          <p:nvPr/>
        </p:nvSpPr>
        <p:spPr>
          <a:xfrm>
            <a:off x="2710815" y="5612765"/>
            <a:ext cx="2488565" cy="1252855"/>
          </a:xfrm>
          <a:custGeom>
            <a:avLst/>
            <a:gdLst>
              <a:gd name="connsiteX0" fmla="*/ 1398270 w 1398270"/>
              <a:gd name="connsiteY0" fmla="*/ 774382 h 774382"/>
              <a:gd name="connsiteX1" fmla="*/ 0 w 1398270"/>
              <a:gd name="connsiteY1" fmla="*/ 774382 h 774382"/>
              <a:gd name="connsiteX2" fmla="*/ 699135 w 1398270"/>
              <a:gd name="connsiteY2" fmla="*/ 0 h 7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8270" h="774382">
                <a:moveTo>
                  <a:pt x="1398270" y="774382"/>
                </a:moveTo>
                <a:lnTo>
                  <a:pt x="0" y="774382"/>
                </a:lnTo>
                <a:lnTo>
                  <a:pt x="699135" y="0"/>
                </a:lnTo>
                <a:close/>
              </a:path>
            </a:pathLst>
          </a:custGeom>
          <a:solidFill>
            <a:srgbClr val="0069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2" name="任意多边形: 形状 61"/>
          <p:cNvSpPr/>
          <p:nvPr/>
        </p:nvSpPr>
        <p:spPr>
          <a:xfrm>
            <a:off x="2710815" y="0"/>
            <a:ext cx="2386330" cy="1152525"/>
          </a:xfrm>
          <a:custGeom>
            <a:avLst/>
            <a:gdLst>
              <a:gd name="connsiteX0" fmla="*/ 1396365 w 1396365"/>
              <a:gd name="connsiteY0" fmla="*/ 0 h 748664"/>
              <a:gd name="connsiteX1" fmla="*/ 698182 w 1396365"/>
              <a:gd name="connsiteY1" fmla="*/ 748665 h 748664"/>
              <a:gd name="connsiteX2" fmla="*/ 0 w 1396365"/>
              <a:gd name="connsiteY2" fmla="*/ 0 h 7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365" h="748664">
                <a:moveTo>
                  <a:pt x="1396365" y="0"/>
                </a:moveTo>
                <a:lnTo>
                  <a:pt x="698182" y="748665"/>
                </a:lnTo>
                <a:lnTo>
                  <a:pt x="0" y="0"/>
                </a:lnTo>
                <a:close/>
              </a:path>
            </a:pathLst>
          </a:custGeom>
          <a:solidFill>
            <a:srgbClr val="0069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6" name="任意多边形: 形状 145"/>
          <p:cNvSpPr/>
          <p:nvPr/>
        </p:nvSpPr>
        <p:spPr>
          <a:xfrm rot="5400000">
            <a:off x="11333480" y="5999480"/>
            <a:ext cx="900430" cy="816610"/>
          </a:xfrm>
          <a:custGeom>
            <a:avLst/>
            <a:gdLst>
              <a:gd name="connsiteX0" fmla="*/ 0 w 977169"/>
              <a:gd name="connsiteY0" fmla="*/ 0 h 912669"/>
              <a:gd name="connsiteX1" fmla="*/ 977169 w 977169"/>
              <a:gd name="connsiteY1" fmla="*/ 912669 h 912669"/>
              <a:gd name="connsiteX2" fmla="*/ 977169 w 977169"/>
              <a:gd name="connsiteY2" fmla="*/ 0 h 9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169" h="912669">
                <a:moveTo>
                  <a:pt x="0" y="0"/>
                </a:moveTo>
                <a:lnTo>
                  <a:pt x="977169" y="912669"/>
                </a:lnTo>
                <a:lnTo>
                  <a:pt x="977169" y="0"/>
                </a:lnTo>
                <a:close/>
              </a:path>
            </a:pathLst>
          </a:custGeom>
          <a:solidFill>
            <a:srgbClr val="0069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50541" y="3160122"/>
            <a:ext cx="5878533" cy="1812858"/>
            <a:chOff x="6047493" y="3987671"/>
            <a:chExt cx="5878533" cy="1812858"/>
          </a:xfrm>
        </p:grpSpPr>
        <p:sp>
          <p:nvSpPr>
            <p:cNvPr id="50" name="文本框2"/>
            <p:cNvSpPr/>
            <p:nvPr>
              <p:custDataLst>
                <p:tags r:id="rId2"/>
              </p:custDataLst>
            </p:nvPr>
          </p:nvSpPr>
          <p:spPr>
            <a:xfrm flipH="1">
              <a:off x="6047493" y="4456122"/>
              <a:ext cx="5878533" cy="134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200" b="1" dirty="0">
                  <a:solidFill>
                    <a:srgbClr val="0069AA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申请人：</a:t>
              </a:r>
              <a:r>
                <a:rPr lang="en-US" altLang="zh-CN" sz="2200" b="1" dirty="0">
                  <a:solidFill>
                    <a:srgbClr val="0069AA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XXX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2200" b="1" dirty="0">
                  <a:solidFill>
                    <a:srgbClr val="0069AA">
                      <a:alpha val="8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上海交通大学医学院附属瑞金医院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 flipH="1">
              <a:off x="6152112" y="3987671"/>
              <a:ext cx="5697716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99000">
                    <a:srgbClr val="0069AA"/>
                  </a:gs>
                </a:gsLst>
              </a:gra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6" name="文本框 105"/>
          <p:cNvSpPr txBox="1"/>
          <p:nvPr>
            <p:custDataLst>
              <p:tags r:id="rId1"/>
            </p:custDataLst>
          </p:nvPr>
        </p:nvSpPr>
        <p:spPr>
          <a:xfrm>
            <a:off x="5254990" y="1628140"/>
            <a:ext cx="673227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0069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XXXXX</a:t>
            </a:r>
            <a:r>
              <a:rPr lang="zh-CN" altLang="en-US" sz="3600" b="1" dirty="0">
                <a:solidFill>
                  <a:srgbClr val="0069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（项目名称）</a:t>
            </a:r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932160" y="123009"/>
            <a:ext cx="1109345" cy="11423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3348D-B030-5B3E-E466-B7E0C0CC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BEC6653-9809-7F58-2EC8-014A6C7C7B8D}"/>
              </a:ext>
            </a:extLst>
          </p:cNvPr>
          <p:cNvSpPr/>
          <p:nvPr/>
        </p:nvSpPr>
        <p:spPr>
          <a:xfrm>
            <a:off x="0" y="2024380"/>
            <a:ext cx="3860799" cy="3073400"/>
          </a:xfrm>
          <a:custGeom>
            <a:avLst/>
            <a:gdLst>
              <a:gd name="connsiteX0" fmla="*/ 0 w 3860799"/>
              <a:gd name="connsiteY0" fmla="*/ 0 h 3073400"/>
              <a:gd name="connsiteX1" fmla="*/ 2324099 w 3860799"/>
              <a:gd name="connsiteY1" fmla="*/ 0 h 3073400"/>
              <a:gd name="connsiteX2" fmla="*/ 3860799 w 3860799"/>
              <a:gd name="connsiteY2" fmla="*/ 1536700 h 3073400"/>
              <a:gd name="connsiteX3" fmla="*/ 2324099 w 3860799"/>
              <a:gd name="connsiteY3" fmla="*/ 3073400 h 3073400"/>
              <a:gd name="connsiteX4" fmla="*/ 0 w 3860799"/>
              <a:gd name="connsiteY4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799" h="3073400">
                <a:moveTo>
                  <a:pt x="0" y="0"/>
                </a:moveTo>
                <a:lnTo>
                  <a:pt x="2324099" y="0"/>
                </a:lnTo>
                <a:cubicBezTo>
                  <a:pt x="3172795" y="0"/>
                  <a:pt x="3860799" y="688004"/>
                  <a:pt x="3860799" y="1536700"/>
                </a:cubicBezTo>
                <a:cubicBezTo>
                  <a:pt x="3860799" y="2385396"/>
                  <a:pt x="3172795" y="3073400"/>
                  <a:pt x="2324099" y="3073400"/>
                </a:cubicBezTo>
                <a:lnTo>
                  <a:pt x="0" y="3073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D48F4A9-48C8-52C5-8C0D-DB70C364687E}"/>
              </a:ext>
            </a:extLst>
          </p:cNvPr>
          <p:cNvSpPr/>
          <p:nvPr/>
        </p:nvSpPr>
        <p:spPr>
          <a:xfrm>
            <a:off x="0" y="2130399"/>
            <a:ext cx="3705491" cy="2861362"/>
          </a:xfrm>
          <a:custGeom>
            <a:avLst/>
            <a:gdLst>
              <a:gd name="connsiteX0" fmla="*/ 0 w 3705491"/>
              <a:gd name="connsiteY0" fmla="*/ 0 h 2861362"/>
              <a:gd name="connsiteX1" fmla="*/ 2274810 w 3705491"/>
              <a:gd name="connsiteY1" fmla="*/ 0 h 2861362"/>
              <a:gd name="connsiteX2" fmla="*/ 3705491 w 3705491"/>
              <a:gd name="connsiteY2" fmla="*/ 1430681 h 2861362"/>
              <a:gd name="connsiteX3" fmla="*/ 2274810 w 3705491"/>
              <a:gd name="connsiteY3" fmla="*/ 2861362 h 2861362"/>
              <a:gd name="connsiteX4" fmla="*/ 0 w 3705491"/>
              <a:gd name="connsiteY4" fmla="*/ 2861362 h 286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491" h="2861362">
                <a:moveTo>
                  <a:pt x="0" y="0"/>
                </a:moveTo>
                <a:lnTo>
                  <a:pt x="2274810" y="0"/>
                </a:lnTo>
                <a:cubicBezTo>
                  <a:pt x="3064953" y="0"/>
                  <a:pt x="3705491" y="640538"/>
                  <a:pt x="3705491" y="1430681"/>
                </a:cubicBezTo>
                <a:cubicBezTo>
                  <a:pt x="3705491" y="2220824"/>
                  <a:pt x="3064953" y="2861362"/>
                  <a:pt x="2274810" y="2861362"/>
                </a:cubicBezTo>
                <a:lnTo>
                  <a:pt x="0" y="2861362"/>
                </a:lnTo>
                <a:close/>
              </a:path>
            </a:pathLst>
          </a:cu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AFCF7E4-0AF4-9ECA-566D-3F8207F89BF1}"/>
              </a:ext>
            </a:extLst>
          </p:cNvPr>
          <p:cNvGrpSpPr/>
          <p:nvPr/>
        </p:nvGrpSpPr>
        <p:grpSpPr>
          <a:xfrm>
            <a:off x="565975" y="2781639"/>
            <a:ext cx="2063385" cy="1558882"/>
            <a:chOff x="565975" y="2677173"/>
            <a:chExt cx="2063385" cy="155888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0A3FC4D-769F-5A0F-39CE-3173FF82A7A5}"/>
                </a:ext>
              </a:extLst>
            </p:cNvPr>
            <p:cNvSpPr txBox="1"/>
            <p:nvPr/>
          </p:nvSpPr>
          <p:spPr>
            <a:xfrm>
              <a:off x="565975" y="3733289"/>
              <a:ext cx="206338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14C32D6-6100-9B43-467C-11AAB74AB1D9}"/>
                </a:ext>
              </a:extLst>
            </p:cNvPr>
            <p:cNvSpPr txBox="1"/>
            <p:nvPr/>
          </p:nvSpPr>
          <p:spPr>
            <a:xfrm>
              <a:off x="618073" y="2677173"/>
              <a:ext cx="1959191" cy="995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目 录</a:t>
              </a: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4265255-70F4-9362-4290-EE0AAD4E16B5}"/>
              </a:ext>
            </a:extLst>
          </p:cNvPr>
          <p:cNvSpPr/>
          <p:nvPr/>
        </p:nvSpPr>
        <p:spPr>
          <a:xfrm>
            <a:off x="5188498" y="1877317"/>
            <a:ext cx="911156" cy="5771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13A68BF-BC1B-0941-D9B8-4C430FEE3407}"/>
              </a:ext>
            </a:extLst>
          </p:cNvPr>
          <p:cNvSpPr/>
          <p:nvPr/>
        </p:nvSpPr>
        <p:spPr>
          <a:xfrm>
            <a:off x="6293398" y="1877317"/>
            <a:ext cx="3721464" cy="577144"/>
          </a:xfrm>
          <a:prstGeom prst="roundRect">
            <a:avLst>
              <a:gd name="adj" fmla="val 50000"/>
            </a:avLst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研究背景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54FEFA4-80F4-4DA8-5728-327359C375FF}"/>
              </a:ext>
            </a:extLst>
          </p:cNvPr>
          <p:cNvSpPr/>
          <p:nvPr/>
        </p:nvSpPr>
        <p:spPr>
          <a:xfrm>
            <a:off x="5188498" y="2834930"/>
            <a:ext cx="911156" cy="5771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4FFD767-EF48-142A-9529-94266DE3D392}"/>
              </a:ext>
            </a:extLst>
          </p:cNvPr>
          <p:cNvSpPr/>
          <p:nvPr/>
        </p:nvSpPr>
        <p:spPr>
          <a:xfrm>
            <a:off x="6293398" y="2834930"/>
            <a:ext cx="3721464" cy="577144"/>
          </a:xfrm>
          <a:prstGeom prst="roundRect">
            <a:avLst>
              <a:gd name="adj" fmla="val 50000"/>
            </a:avLst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拟解决关键科学问题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A803A0C-DFD3-DE20-277B-C61C3CEC050F}"/>
              </a:ext>
            </a:extLst>
          </p:cNvPr>
          <p:cNvSpPr/>
          <p:nvPr/>
        </p:nvSpPr>
        <p:spPr>
          <a:xfrm>
            <a:off x="5188498" y="3792543"/>
            <a:ext cx="911156" cy="5771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F7E55CB-5E1D-7D63-8CE5-D386775AFE52}"/>
              </a:ext>
            </a:extLst>
          </p:cNvPr>
          <p:cNvSpPr/>
          <p:nvPr/>
        </p:nvSpPr>
        <p:spPr>
          <a:xfrm>
            <a:off x="6293398" y="3792543"/>
            <a:ext cx="3721464" cy="577144"/>
          </a:xfrm>
          <a:prstGeom prst="roundRect">
            <a:avLst>
              <a:gd name="adj" fmla="val 50000"/>
            </a:avLst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研究目标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B920C9B-8087-1DB2-4F10-ABEE62F31252}"/>
              </a:ext>
            </a:extLst>
          </p:cNvPr>
          <p:cNvSpPr/>
          <p:nvPr/>
        </p:nvSpPr>
        <p:spPr>
          <a:xfrm>
            <a:off x="5188498" y="4750156"/>
            <a:ext cx="911156" cy="57714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F4CBB3B-D0CF-6BBE-E5D2-7EA7ED5361AB}"/>
              </a:ext>
            </a:extLst>
          </p:cNvPr>
          <p:cNvSpPr/>
          <p:nvPr/>
        </p:nvSpPr>
        <p:spPr>
          <a:xfrm>
            <a:off x="6293398" y="4750156"/>
            <a:ext cx="3721464" cy="577144"/>
          </a:xfrm>
          <a:prstGeom prst="roundRect">
            <a:avLst>
              <a:gd name="adj" fmla="val 50000"/>
            </a:avLst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研究基础</a:t>
            </a:r>
          </a:p>
        </p:txBody>
      </p:sp>
      <p:pic>
        <p:nvPicPr>
          <p:cNvPr id="17" name="图片 10" descr="2">
            <a:extLst>
              <a:ext uri="{FF2B5EF4-FFF2-40B4-BE49-F238E27FC236}">
                <a16:creationId xmlns:a16="http://schemas.microsoft.com/office/drawing/2014/main" id="{673825B9-FB56-68FF-CD89-961E5616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334" y="106363"/>
            <a:ext cx="777875" cy="788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94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1260" y="368300"/>
            <a:ext cx="6969125" cy="441960"/>
          </a:xfrm>
        </p:spPr>
        <p:txBody>
          <a:bodyPr>
            <a:noAutofit/>
          </a:bodyPr>
          <a:lstStyle/>
          <a:p>
            <a:r>
              <a:rPr lang="zh-CN" altLang="en-US" sz="2800" spc="60" dirty="0">
                <a:latin typeface="微软雅黑" panose="020B0503020204020204" charset="-122"/>
                <a:sym typeface="+mn-ea"/>
              </a:rPr>
              <a:t>研究背景</a:t>
            </a:r>
          </a:p>
        </p:txBody>
      </p:sp>
      <p:pic>
        <p:nvPicPr>
          <p:cNvPr id="2" name="图片 10" descr="2">
            <a:extLst>
              <a:ext uri="{FF2B5EF4-FFF2-40B4-BE49-F238E27FC236}">
                <a16:creationId xmlns:a16="http://schemas.microsoft.com/office/drawing/2014/main" id="{2BF5D335-FCD7-375A-06D9-05BDA0BA6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334" y="106363"/>
            <a:ext cx="777875" cy="788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E9E51-A360-7828-1CF4-982D62716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>
            <a:extLst>
              <a:ext uri="{FF2B5EF4-FFF2-40B4-BE49-F238E27FC236}">
                <a16:creationId xmlns:a16="http://schemas.microsoft.com/office/drawing/2014/main" id="{C0A2840A-65F9-FF2E-E0DF-4AA1AE8FD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1260" y="368300"/>
            <a:ext cx="6969125" cy="441960"/>
          </a:xfrm>
        </p:spPr>
        <p:txBody>
          <a:bodyPr>
            <a:noAutofit/>
          </a:bodyPr>
          <a:lstStyle/>
          <a:p>
            <a:r>
              <a:rPr lang="zh-CN" altLang="en-US" sz="2800" spc="60" dirty="0">
                <a:latin typeface="微软雅黑" panose="020B0503020204020204" charset="-122"/>
                <a:sym typeface="+mn-ea"/>
              </a:rPr>
              <a:t>拟解决关键科学问题</a:t>
            </a:r>
          </a:p>
        </p:txBody>
      </p:sp>
      <p:pic>
        <p:nvPicPr>
          <p:cNvPr id="3" name="图片 10" descr="2">
            <a:extLst>
              <a:ext uri="{FF2B5EF4-FFF2-40B4-BE49-F238E27FC236}">
                <a16:creationId xmlns:a16="http://schemas.microsoft.com/office/drawing/2014/main" id="{06AB27A3-517A-B956-2445-092EC86CA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334" y="106363"/>
            <a:ext cx="777875" cy="788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DEFF2-4CCC-B4F1-9DD9-5623FC21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>
            <a:extLst>
              <a:ext uri="{FF2B5EF4-FFF2-40B4-BE49-F238E27FC236}">
                <a16:creationId xmlns:a16="http://schemas.microsoft.com/office/drawing/2014/main" id="{9F5CEF5F-3D76-D613-A9A5-D221DE8226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1260" y="368300"/>
            <a:ext cx="7284085" cy="44196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anose="020B0503020204020204" charset="-122"/>
                <a:sym typeface="+mn-ea"/>
              </a:rPr>
              <a:t>研究目标</a:t>
            </a:r>
          </a:p>
        </p:txBody>
      </p:sp>
      <p:pic>
        <p:nvPicPr>
          <p:cNvPr id="2" name="图片 10" descr="2">
            <a:extLst>
              <a:ext uri="{FF2B5EF4-FFF2-40B4-BE49-F238E27FC236}">
                <a16:creationId xmlns:a16="http://schemas.microsoft.com/office/drawing/2014/main" id="{0893D4E6-768D-FBB3-D3A1-94FE0A38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334" y="106363"/>
            <a:ext cx="777875" cy="788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8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5F3FA-D450-1A95-120A-54F7EC814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>
            <a:extLst>
              <a:ext uri="{FF2B5EF4-FFF2-40B4-BE49-F238E27FC236}">
                <a16:creationId xmlns:a16="http://schemas.microsoft.com/office/drawing/2014/main" id="{CFF886C1-FD2B-8528-39C9-3397AEBC2D0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1260" y="368300"/>
            <a:ext cx="6969125" cy="441960"/>
          </a:xfrm>
        </p:spPr>
        <p:txBody>
          <a:bodyPr>
            <a:noAutofit/>
          </a:bodyPr>
          <a:lstStyle/>
          <a:p>
            <a:r>
              <a:rPr lang="zh-CN" altLang="en-US" sz="2800" spc="60" dirty="0">
                <a:latin typeface="微软雅黑" panose="020B0503020204020204" charset="-122"/>
                <a:sym typeface="+mn-ea"/>
              </a:rPr>
              <a:t>研究基础</a:t>
            </a:r>
          </a:p>
        </p:txBody>
      </p:sp>
      <p:pic>
        <p:nvPicPr>
          <p:cNvPr id="2" name="图片 10" descr="2">
            <a:extLst>
              <a:ext uri="{FF2B5EF4-FFF2-40B4-BE49-F238E27FC236}">
                <a16:creationId xmlns:a16="http://schemas.microsoft.com/office/drawing/2014/main" id="{69EE91D5-DC88-0044-FADA-321568FED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334" y="106363"/>
            <a:ext cx="777875" cy="788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0">
            <a:extLst>
              <a:ext uri="{FF2B5EF4-FFF2-40B4-BE49-F238E27FC236}">
                <a16:creationId xmlns:a16="http://schemas.microsoft.com/office/drawing/2014/main" id="{C1F6AF3D-5CC8-8BE2-F039-316BB9278A9E}"/>
              </a:ext>
            </a:extLst>
          </p:cNvPr>
          <p:cNvSpPr txBox="1"/>
          <p:nvPr/>
        </p:nvSpPr>
        <p:spPr>
          <a:xfrm>
            <a:off x="4932861" y="604642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日期：</a:t>
            </a:r>
            <a:r>
              <a:rPr lang="en-US" altLang="zh-CN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XX</a:t>
            </a:r>
            <a:r>
              <a:rPr lang="zh-CN" altLang="en-US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XX</a:t>
            </a:r>
            <a:r>
              <a:rPr lang="zh-CN" altLang="en-US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月</a:t>
            </a:r>
            <a:r>
              <a:rPr lang="en-US" altLang="zh-CN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XX</a:t>
            </a:r>
            <a:r>
              <a:rPr lang="zh-CN" altLang="en-US" b="1" dirty="0">
                <a:solidFill>
                  <a:srgbClr val="0070C0"/>
                </a:solidFill>
                <a:latin typeface="Arial" panose="020F0502020204030204"/>
                <a:ea typeface="微软雅黑"/>
                <a:cs typeface="+mn-ea"/>
              </a:rPr>
              <a:t>日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F46800B-EC47-48C8-52E9-4019B5262894}"/>
              </a:ext>
            </a:extLst>
          </p:cNvPr>
          <p:cNvCxnSpPr>
            <a:cxnSpLocks/>
          </p:cNvCxnSpPr>
          <p:nvPr/>
        </p:nvCxnSpPr>
        <p:spPr>
          <a:xfrm>
            <a:off x="0" y="5507804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0069AA"/>
            </a:solidFill>
            <a:prstDash val="solid"/>
            <a:miter lim="800000"/>
          </a:ln>
          <a:effectLst/>
        </p:spPr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294E9E-68BC-BB75-B427-ED619DCA84DA}"/>
              </a:ext>
            </a:extLst>
          </p:cNvPr>
          <p:cNvCxnSpPr>
            <a:cxnSpLocks/>
          </p:cNvCxnSpPr>
          <p:nvPr/>
        </p:nvCxnSpPr>
        <p:spPr>
          <a:xfrm>
            <a:off x="7235677" y="5507804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0069AA"/>
            </a:solidFill>
            <a:prstDash val="solid"/>
            <a:miter lim="800000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BDCC72F-DB1F-A728-74AA-23985765324F}"/>
              </a:ext>
            </a:extLst>
          </p:cNvPr>
          <p:cNvSpPr txBox="1"/>
          <p:nvPr/>
        </p:nvSpPr>
        <p:spPr>
          <a:xfrm>
            <a:off x="4956323" y="5344906"/>
            <a:ext cx="2279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广聚博爱，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追求卓越</a:t>
            </a:r>
            <a:endParaRPr lang="zh-CN" altLang="en-US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9FCD89-3776-90AC-5BD2-D36E62BA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1562101"/>
            <a:ext cx="12215444" cy="36029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C418D60-AF0E-4FEE-8C79-05B60F465DFF}"/>
              </a:ext>
            </a:extLst>
          </p:cNvPr>
          <p:cNvSpPr/>
          <p:nvPr/>
        </p:nvSpPr>
        <p:spPr>
          <a:xfrm>
            <a:off x="-838" y="1559149"/>
            <a:ext cx="12215444" cy="360291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zh-CN" sz="6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“天马行空”原创探索</a:t>
            </a:r>
            <a:r>
              <a:rPr lang="zh-CN" altLang="en-US" sz="6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基金</a:t>
            </a:r>
            <a:r>
              <a:rPr lang="en-US" altLang="zh-CN" sz="60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6000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图片 7" descr="2">
            <a:extLst>
              <a:ext uri="{FF2B5EF4-FFF2-40B4-BE49-F238E27FC236}">
                <a16:creationId xmlns:a16="http://schemas.microsoft.com/office/drawing/2014/main" id="{3A454A11-BF9B-B1C7-9EE9-88A47000952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059885" y="168909"/>
            <a:ext cx="932634" cy="9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ZkOGRmNDliNzhiMTkwYmM3Mjg2ZmUwYzJiZjcyODYifQ=="/>
  <p:tag name="RESOURCE_RECORD_KEY" val="{&quot;29&quot;:[20457991,20426325,50053044,50053017,50053052,50053008,50053368,50053164,50053049,50053116,50053264,50053352,50053080,50053364,50053064,50053060],&quot;65&quot;:[20204591]}"/>
  <p:tag name="KSO_WPP_MARK_KEY" val="8e7cb041-e896-49d1-b2ce-81eadb8ff81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49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49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2_1*a*1"/>
  <p:tag name="KSO_WM_TEMPLATE_CATEGORY" val="custom"/>
  <p:tag name="KSO_WM_TEMPLATE_INDEX" val="20234952"/>
  <p:tag name="KSO_WM_UNIT_LAYERLEVEL" val="1"/>
  <p:tag name="KSO_WM_TAG_VERSION" val="3.0"/>
  <p:tag name="KSO_WM_BEAUTIFY_FLAG" val="#wm#"/>
  <p:tag name="KSO_WM_UNIT_VALUE" val="26"/>
  <p:tag name="KSO_WM_UNIT_PRESET_TEXT" val="单击此处添加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49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2_1*a*1"/>
  <p:tag name="KSO_WM_TEMPLATE_CATEGORY" val="custom"/>
  <p:tag name="KSO_WM_TEMPLATE_INDEX" val="20234952"/>
  <p:tag name="KSO_WM_UNIT_LAYERLEVEL" val="1"/>
  <p:tag name="KSO_WM_TAG_VERSION" val="3.0"/>
  <p:tag name="KSO_WM_BEAUTIFY_FLAG" val="#wm#"/>
  <p:tag name="KSO_WM_UNIT_VALUE" val="26"/>
  <p:tag name="KSO_WM_UNIT_PRESET_TEXT" val="单击此处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49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2_1*a*1"/>
  <p:tag name="KSO_WM_TEMPLATE_CATEGORY" val="custom"/>
  <p:tag name="KSO_WM_TEMPLATE_INDEX" val="20234952"/>
  <p:tag name="KSO_WM_UNIT_LAYERLEVEL" val="1"/>
  <p:tag name="KSO_WM_TAG_VERSION" val="3.0"/>
  <p:tag name="KSO_WM_BEAUTIFY_FLAG" val="#wm#"/>
  <p:tag name="KSO_WM_UNIT_VALUE" val="26"/>
  <p:tag name="KSO_WM_UNIT_PRESET_TEXT" val="单击此处添加标题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49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52_1*a*1"/>
  <p:tag name="KSO_WM_TEMPLATE_CATEGORY" val="custom"/>
  <p:tag name="KSO_WM_TEMPLATE_INDEX" val="20234952"/>
  <p:tag name="KSO_WM_UNIT_LAYERLEVEL" val="1"/>
  <p:tag name="KSO_WM_TAG_VERSION" val="3.0"/>
  <p:tag name="KSO_WM_BEAUTIFY_FLAG" val="#wm#"/>
  <p:tag name="KSO_WM_UNIT_VALUE" val="26"/>
  <p:tag name="KSO_WM_UNIT_PRESET_TEXT" val="单击此处添加标题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59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5、18、19、20、21、24、29、34、36、37、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8">
      <a:dk1>
        <a:srgbClr val="000000"/>
      </a:dk1>
      <a:lt1>
        <a:srgbClr val="FFFFFF"/>
      </a:lt1>
      <a:dk2>
        <a:srgbClr val="F8FBFE"/>
      </a:dk2>
      <a:lt2>
        <a:srgbClr val="FBFCFC"/>
      </a:lt2>
      <a:accent1>
        <a:srgbClr val="51ABE0"/>
      </a:accent1>
      <a:accent2>
        <a:srgbClr val="59C3DA"/>
      </a:accent2>
      <a:accent3>
        <a:srgbClr val="6BD6D9"/>
      </a:accent3>
      <a:accent4>
        <a:srgbClr val="618DD1"/>
      </a:accent4>
      <a:accent5>
        <a:srgbClr val="9F8EC8"/>
      </a:accent5>
      <a:accent6>
        <a:srgbClr val="9E699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182880" tIns="146304" rIns="182880" bIns="146304" rtlCol="0">
        <a:noAutofit/>
      </a:bodyPr>
      <a:lstStyle>
        <a:defPPr algn="ctr">
          <a:lnSpc>
            <a:spcPct val="150000"/>
          </a:lnSpc>
          <a:spcAft>
            <a:spcPts val="600"/>
          </a:spcAft>
          <a:defRPr kumimoji="1" sz="2400" b="1" dirty="0" smtClean="0">
            <a:solidFill>
              <a:srgbClr val="C00000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57</Words>
  <Application>Microsoft Office PowerPoint</Application>
  <PresentationFormat>宽屏</PresentationFormat>
  <Paragraphs>21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华文行楷</vt:lpstr>
      <vt:lpstr>思源黑体 CN Bold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研究背景</vt:lpstr>
      <vt:lpstr>拟解决关键科学问题</vt:lpstr>
      <vt:lpstr>研究目标</vt:lpstr>
      <vt:lpstr>研究基础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倪嘉雯</dc:creator>
  <cp:lastModifiedBy>瑞 闫</cp:lastModifiedBy>
  <cp:revision>842</cp:revision>
  <dcterms:created xsi:type="dcterms:W3CDTF">2019-06-19T02:08:00Z</dcterms:created>
  <dcterms:modified xsi:type="dcterms:W3CDTF">2025-09-12T03:28:50Z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5CC606DF51C04114A632317331EC8FD2_13</vt:lpwstr>
  </property>
</Properties>
</file>